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29374" y="3123438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06307" y="3598054"/>
            <a:ext cx="2080365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Początek rundy: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21748" y="3853509"/>
            <a:ext cx="1352473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kwietnia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Unia Europejska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1467" y="758710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Szukasz nowych towarzyszy podróży? Zacznij tutaj!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Unia Europejska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9369505-7684-2D2A-C8E1-81B4A1ABD5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53" r="-3302"/>
          <a:stretch/>
        </p:blipFill>
        <p:spPr>
          <a:xfrm>
            <a:off x="161924" y="4176414"/>
            <a:ext cx="1226494" cy="7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1016F-F153-99D6-9791-09AEFCD7B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9A1339-75E6-2F13-F5BE-28FB0C759A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2B0273-BEA8-C4D6-4924-2BCA8AB13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6686D9-C70F-4B3A-B24D-273A92CE44E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9B6733BE-B2F3-432E-BD57-3C5914D0CE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0EC1A2-74F1-4ACF-92AB-716603AA97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2025-01-16T22:33:43Z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